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A766F3-8D9A-4E61-B79A-A16EDA96BE10}" type="datetimeFigureOut">
              <a:rPr lang="en-US" smtClean="0"/>
              <a:t>11/3/2009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3D4DE9-CDD7-4063-B399-A4218DCF3297}" type="slidenum">
              <a:rPr lang="en-NZ" smtClean="0"/>
              <a:t>‹#›</a:t>
            </a:fld>
            <a:endParaRPr lang="en-N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NZ" dirty="0" smtClean="0"/>
              <a:t>Introductions and Conclusions</a:t>
            </a:r>
            <a:endParaRPr lang="en-NZ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NZ" dirty="0" smtClean="0"/>
              <a:t>For Y10 English Survival Essays</a:t>
            </a:r>
            <a:endParaRPr lang="en-NZ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en-NZ" dirty="0" smtClean="0"/>
              <a:t>An introduction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28670"/>
            <a:ext cx="8229600" cy="5197493"/>
          </a:xfrm>
        </p:spPr>
        <p:txBody>
          <a:bodyPr>
            <a:normAutofit fontScale="85000" lnSpcReduction="10000"/>
          </a:bodyPr>
          <a:lstStyle/>
          <a:p>
            <a:r>
              <a:rPr lang="en-NZ" dirty="0" smtClean="0"/>
              <a:t>Uses the key words from the question to make your main point. </a:t>
            </a:r>
            <a:endParaRPr lang="en-NZ" sz="1400" dirty="0" smtClean="0">
              <a:latin typeface="Arial" pitchFamily="34" charset="0"/>
              <a:cs typeface="Arial" pitchFamily="34" charset="0"/>
            </a:endParaRPr>
          </a:p>
          <a:p>
            <a:r>
              <a:rPr lang="en-NZ" dirty="0" smtClean="0"/>
              <a:t>Then you need to mention the three points you are going to make – your statements. </a:t>
            </a:r>
          </a:p>
          <a:p>
            <a:r>
              <a:rPr lang="en-NZ" dirty="0" smtClean="0"/>
              <a:t>Also include the titles of the texts you have used</a:t>
            </a:r>
            <a:r>
              <a:rPr lang="en-NZ" dirty="0" smtClean="0"/>
              <a:t>.</a:t>
            </a:r>
          </a:p>
          <a:p>
            <a:pPr lvl="0">
              <a:buNone/>
            </a:pP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 </a:t>
            </a:r>
            <a:r>
              <a:rPr lang="en-NZ" i="1" dirty="0" err="1" smtClean="0">
                <a:latin typeface="Calibri" pitchFamily="34" charset="0"/>
                <a:cs typeface="Times New Roman" pitchFamily="18" charset="0"/>
              </a:rPr>
              <a:t>e.g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 	In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survival situations people cope in many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	different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ways. Sometimes they use the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	resources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they can find in order to survive.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	Other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times they rely on their friends and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	families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, and sometimes they find something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to 	believe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in to keep them going. In the film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‘Cast 	Away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’, and the books ‘Holes’ and ‘Hatchet’, these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	are </a:t>
            </a:r>
            <a:r>
              <a:rPr lang="en-NZ" i="1" dirty="0" smtClean="0">
                <a:latin typeface="Calibri" pitchFamily="34" charset="0"/>
                <a:cs typeface="Times New Roman" pitchFamily="18" charset="0"/>
              </a:rPr>
              <a:t>some of the survival strategies shown.</a:t>
            </a:r>
            <a:endParaRPr lang="en-NZ" sz="2400" dirty="0" smtClean="0">
              <a:latin typeface="Calibri" pitchFamily="34" charset="0"/>
              <a:cs typeface="Times New Roman" pitchFamily="18" charset="0"/>
            </a:endParaRPr>
          </a:p>
          <a:p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 smtClean="0"/>
              <a:t>Conclusion</a:t>
            </a:r>
            <a:endParaRPr lang="en-N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NZ" dirty="0" smtClean="0"/>
              <a:t>Mention the texts again. </a:t>
            </a:r>
          </a:p>
          <a:p>
            <a:r>
              <a:rPr lang="en-NZ" dirty="0" smtClean="0"/>
              <a:t>Mention your three main points – say them a different way.</a:t>
            </a:r>
          </a:p>
          <a:p>
            <a:r>
              <a:rPr lang="en-NZ" dirty="0" smtClean="0"/>
              <a:t>Say which one of the three main points you think is most important.</a:t>
            </a:r>
          </a:p>
          <a:p>
            <a:r>
              <a:rPr lang="en-NZ" dirty="0" smtClean="0"/>
              <a:t>Finish with a strong statement </a:t>
            </a:r>
            <a:r>
              <a:rPr lang="en-NZ" dirty="0" smtClean="0"/>
              <a:t>that links to the question.</a:t>
            </a:r>
            <a:endParaRPr lang="en-NZ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96</Words>
  <Application>Microsoft Office PowerPoint</Application>
  <PresentationFormat>On-screen Show (4:3)</PresentationFormat>
  <Paragraphs>12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Introductions and Conclusions</vt:lpstr>
      <vt:lpstr>An introduction</vt:lpstr>
      <vt:lpstr>Conclusion</vt:lpstr>
    </vt:vector>
  </TitlesOfParts>
  <Company>Nayland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Introductions and Conclusions</dc:title>
  <dc:creator>tomhaig</dc:creator>
  <cp:lastModifiedBy>tomhaig</cp:lastModifiedBy>
  <cp:revision>2</cp:revision>
  <dcterms:created xsi:type="dcterms:W3CDTF">2009-11-02T23:37:57Z</dcterms:created>
  <dcterms:modified xsi:type="dcterms:W3CDTF">2009-11-02T23:57:03Z</dcterms:modified>
</cp:coreProperties>
</file>

<file path=docProps/thumbnail.jpeg>
</file>